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9" r:id="rId11"/>
    <p:sldId id="264" r:id="rId12"/>
    <p:sldId id="267" r:id="rId13"/>
    <p:sldId id="289" r:id="rId14"/>
    <p:sldId id="288" r:id="rId15"/>
    <p:sldId id="270" r:id="rId16"/>
    <p:sldId id="290" r:id="rId17"/>
    <p:sldId id="265" r:id="rId18"/>
    <p:sldId id="268" r:id="rId19"/>
    <p:sldId id="271" r:id="rId20"/>
    <p:sldId id="272" r:id="rId21"/>
    <p:sldId id="287" r:id="rId22"/>
    <p:sldId id="273" r:id="rId23"/>
    <p:sldId id="291" r:id="rId24"/>
    <p:sldId id="292" r:id="rId25"/>
    <p:sldId id="274" r:id="rId26"/>
    <p:sldId id="286" r:id="rId27"/>
    <p:sldId id="275" r:id="rId28"/>
    <p:sldId id="278" r:id="rId29"/>
    <p:sldId id="276" r:id="rId30"/>
    <p:sldId id="293" r:id="rId31"/>
    <p:sldId id="294" r:id="rId32"/>
    <p:sldId id="295" r:id="rId33"/>
    <p:sldId id="279" r:id="rId34"/>
    <p:sldId id="277" r:id="rId35"/>
    <p:sldId id="280" r:id="rId36"/>
    <p:sldId id="281" r:id="rId37"/>
    <p:sldId id="282" r:id="rId38"/>
    <p:sldId id="283" r:id="rId39"/>
    <p:sldId id="284" r:id="rId40"/>
    <p:sldId id="285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43"/>
  </p:normalViewPr>
  <p:slideViewPr>
    <p:cSldViewPr snapToGrid="0" snapToObjects="1">
      <p:cViewPr varScale="1">
        <p:scale>
          <a:sx n="116" d="100"/>
          <a:sy n="116" d="100"/>
        </p:scale>
        <p:origin x="20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3/13/16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3/13/16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3/13/16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3/13/16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3/13/16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3/13/16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3/13/16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3/13/16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3/13/16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3/13/16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3/13/16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3/13/16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3/13/16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3/13/16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3/13/16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3/13/16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3/13/16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3/13/16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llryan/functional-oo" TargetMode="External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will.ryan@atomicobject.com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 am functional OO and You can Too!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Will Pleasant-Ryan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75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Partial Application / CURRYING / </a:t>
            </a:r>
            <a:r>
              <a:rPr lang="en-US" dirty="0" smtClean="0"/>
              <a:t>Function Composition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332" y="1924430"/>
            <a:ext cx="4483865" cy="30909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89" y="1924430"/>
            <a:ext cx="3236571" cy="455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89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Functions As First-Class Citizens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71" y="1559244"/>
            <a:ext cx="8582140" cy="49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181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Application / CURRYING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919" y="1625718"/>
            <a:ext cx="6577070" cy="483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7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Application / CURRYING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871" y="1564637"/>
            <a:ext cx="4417767" cy="522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6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Application / CURRYING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08" y="1542308"/>
            <a:ext cx="5813520" cy="48364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855" y="1542308"/>
            <a:ext cx="5562821" cy="242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35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COMPOSITION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087" y="1585380"/>
            <a:ext cx="6636438" cy="480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COMPOSITION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968" y="1589333"/>
            <a:ext cx="6841475" cy="479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Functions As First-Class Citizens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Built in to </a:t>
            </a:r>
            <a:r>
              <a:rPr lang="en-US" dirty="0" err="1" smtClean="0"/>
              <a:t>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39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Partial Application / </a:t>
            </a:r>
            <a:r>
              <a:rPr lang="en-US" dirty="0" smtClean="0"/>
              <a:t>CURRYING / Function Composition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244" y="1909821"/>
            <a:ext cx="3778785" cy="494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82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Partial application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599878"/>
            <a:ext cx="4204771" cy="525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0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Programming is great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Functions!</a:t>
            </a:r>
          </a:p>
          <a:p>
            <a:pPr lvl="1"/>
            <a:r>
              <a:rPr lang="en-US" dirty="0"/>
              <a:t>first-class citizens</a:t>
            </a:r>
          </a:p>
          <a:p>
            <a:pPr lvl="1"/>
            <a:r>
              <a:rPr lang="en-US" dirty="0"/>
              <a:t>partial application / currying</a:t>
            </a:r>
          </a:p>
          <a:p>
            <a:pPr lvl="1"/>
            <a:r>
              <a:rPr lang="en-US" dirty="0"/>
              <a:t>composition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291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36" y="1597445"/>
            <a:ext cx="5392013" cy="4384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979" y="1597445"/>
            <a:ext cx="5978169" cy="213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25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647" y="1639462"/>
            <a:ext cx="7072830" cy="385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60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423" y="1655786"/>
            <a:ext cx="5972745" cy="498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23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9" y="1602253"/>
            <a:ext cx="6800591" cy="50354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711" y="1602253"/>
            <a:ext cx="4626779" cy="182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63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361" y="1837765"/>
            <a:ext cx="1905000" cy="121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611" y="3442465"/>
            <a:ext cx="65405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5376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0" y="1652150"/>
            <a:ext cx="5175786" cy="520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83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Algebraic Data types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09" y="1553378"/>
            <a:ext cx="4753083" cy="48213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727" y="1553377"/>
            <a:ext cx="5317820" cy="481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45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Algebraic Data types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72" y="1586428"/>
            <a:ext cx="4829521" cy="47934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403" y="1586428"/>
            <a:ext cx="5749693" cy="47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01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MONADS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90" y="1558586"/>
            <a:ext cx="4197427" cy="48311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228" y="1558585"/>
            <a:ext cx="5042970" cy="255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202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Algebraic Data Types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879" y="1578698"/>
            <a:ext cx="5415167" cy="527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32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Programming is great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Immutability!</a:t>
            </a:r>
          </a:p>
          <a:p>
            <a:pPr lvl="1"/>
            <a:r>
              <a:rPr lang="en-US" dirty="0" smtClean="0"/>
              <a:t>No side effects</a:t>
            </a:r>
          </a:p>
          <a:p>
            <a:pPr lvl="1"/>
            <a:r>
              <a:rPr lang="en-US" dirty="0"/>
              <a:t>deep </a:t>
            </a:r>
            <a:r>
              <a:rPr lang="en-US" dirty="0" smtClean="0"/>
              <a:t>equality</a:t>
            </a:r>
          </a:p>
          <a:p>
            <a:pPr lvl="1"/>
            <a:r>
              <a:rPr lang="en-US" dirty="0" smtClean="0"/>
              <a:t>reduce </a:t>
            </a:r>
            <a:r>
              <a:rPr lang="en-US" dirty="0"/>
              <a:t>surprises / hidden </a:t>
            </a:r>
            <a:r>
              <a:rPr lang="en-US" dirty="0" smtClean="0"/>
              <a:t>complexity</a:t>
            </a:r>
            <a:endParaRPr lang="en-US" dirty="0"/>
          </a:p>
          <a:p>
            <a:pPr lvl="1"/>
            <a:r>
              <a:rPr lang="en-US" dirty="0" smtClean="0"/>
              <a:t>easier </a:t>
            </a:r>
            <a:r>
              <a:rPr lang="en-US" dirty="0"/>
              <a:t>to analyze &amp; test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655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Algebraic Data Types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99" y="1641513"/>
            <a:ext cx="2925914" cy="52164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953" y="1641513"/>
            <a:ext cx="6843290" cy="496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71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Algebraic Data Types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554" y="1540464"/>
            <a:ext cx="5215809" cy="531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9800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Algebraic Data Types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277" y="1583007"/>
            <a:ext cx="4131937" cy="52749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242" y="1583007"/>
            <a:ext cx="2102987" cy="193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880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MONADS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69" y="1619481"/>
            <a:ext cx="4005516" cy="52385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853" y="1619481"/>
            <a:ext cx="3001637" cy="110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854" y="4142343"/>
            <a:ext cx="6205284" cy="120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370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206" y="1605861"/>
            <a:ext cx="4889500" cy="4686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43" y="1605861"/>
            <a:ext cx="44196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111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MONADS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27" y="1564394"/>
            <a:ext cx="3238323" cy="52936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376" y="1564394"/>
            <a:ext cx="3626106" cy="271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693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METAPROGRAMMING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701" y="1564395"/>
            <a:ext cx="4439091" cy="48070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18" y="1564395"/>
            <a:ext cx="3963163" cy="481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551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METAPROGRAMMING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57" y="1709910"/>
            <a:ext cx="93980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989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METAPROGRAMMING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41" y="1837765"/>
            <a:ext cx="5295900" cy="3238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289" y="425833"/>
            <a:ext cx="46228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308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058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Programming is great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But Wait there’s more!</a:t>
            </a:r>
          </a:p>
          <a:p>
            <a:pPr lvl="1"/>
            <a:r>
              <a:rPr lang="en-US" dirty="0" smtClean="0"/>
              <a:t>Algebraic data types – expressively constrain valid states</a:t>
            </a:r>
          </a:p>
          <a:p>
            <a:pPr lvl="1"/>
            <a:r>
              <a:rPr lang="en-US" dirty="0" smtClean="0"/>
              <a:t>Monads – control data flow</a:t>
            </a:r>
          </a:p>
          <a:p>
            <a:pPr lvl="1"/>
            <a:r>
              <a:rPr lang="en-US" dirty="0" err="1" smtClean="0"/>
              <a:t>Homoiconicity</a:t>
            </a:r>
            <a:r>
              <a:rPr lang="en-US" dirty="0" smtClean="0"/>
              <a:t> – code-as-data, METAPROGRAMMING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6609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LUCK AND GOOD NIGHT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Will Pleasant-</a:t>
            </a:r>
            <a:r>
              <a:rPr lang="en-US" dirty="0" err="1" smtClean="0"/>
              <a:t>RYan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will.ryan@atomicobject.com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KreliAnodos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github.com/willryan/functional-oo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51" y="3734718"/>
            <a:ext cx="466318" cy="46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08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But sometimes Functional programming isn’t the right choice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Explicit </a:t>
            </a:r>
            <a:r>
              <a:rPr lang="en-US" dirty="0"/>
              <a:t>customer requirement</a:t>
            </a:r>
          </a:p>
          <a:p>
            <a:r>
              <a:rPr lang="en-US" dirty="0"/>
              <a:t>Customer ecosystem</a:t>
            </a:r>
          </a:p>
          <a:p>
            <a:r>
              <a:rPr lang="en-US" dirty="0"/>
              <a:t>Eventual maintainers</a:t>
            </a:r>
          </a:p>
          <a:p>
            <a:r>
              <a:rPr lang="en-US" dirty="0"/>
              <a:t>Existing libraries / ecosystem in problem </a:t>
            </a:r>
            <a:r>
              <a:rPr lang="en-US" dirty="0" smtClean="0"/>
              <a:t>domain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22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242" y="936739"/>
            <a:ext cx="63500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8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Functional OO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We’ll Examine techniques for writing more functional code in:</a:t>
            </a:r>
          </a:p>
          <a:p>
            <a:pPr lvl="1"/>
            <a:r>
              <a:rPr lang="en-US" dirty="0" smtClean="0"/>
              <a:t> Ruby</a:t>
            </a:r>
          </a:p>
          <a:p>
            <a:pPr lvl="1"/>
            <a:r>
              <a:rPr lang="en-US" dirty="0" smtClean="0"/>
              <a:t>C#</a:t>
            </a:r>
          </a:p>
          <a:p>
            <a:pPr lvl="1"/>
            <a:r>
              <a:rPr lang="en-US" dirty="0" err="1" smtClean="0"/>
              <a:t>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84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As First-Class Citizens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Ruby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44" y="1619480"/>
            <a:ext cx="5348872" cy="45058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855" y="1619480"/>
            <a:ext cx="5296652" cy="304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69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Partial Application / CURRYING / Function Composition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331" y="1924430"/>
            <a:ext cx="4968609" cy="34250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63" y="1924429"/>
            <a:ext cx="4679415" cy="451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038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3240</TotalTime>
  <Words>212</Words>
  <Application>Microsoft Macintosh PowerPoint</Application>
  <PresentationFormat>Widescreen</PresentationFormat>
  <Paragraphs>67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Impact</vt:lpstr>
      <vt:lpstr>Arial</vt:lpstr>
      <vt:lpstr>Main Event</vt:lpstr>
      <vt:lpstr>I am functional OO and You can Too!</vt:lpstr>
      <vt:lpstr>Functional Programming is great</vt:lpstr>
      <vt:lpstr>Functional Programming is great</vt:lpstr>
      <vt:lpstr>Functional Programming is great</vt:lpstr>
      <vt:lpstr>But sometimes Functional programming isn’t the right choice</vt:lpstr>
      <vt:lpstr>PowerPoint Presentation</vt:lpstr>
      <vt:lpstr>Functional OO</vt:lpstr>
      <vt:lpstr>Functions As First-Class Citizens</vt:lpstr>
      <vt:lpstr>Partial Application / CURRYING / Function Composition</vt:lpstr>
      <vt:lpstr>Partial Application / CURRYING / Function Composition</vt:lpstr>
      <vt:lpstr>Functions As First-Class Citizens</vt:lpstr>
      <vt:lpstr>Partial Application / CURRYING</vt:lpstr>
      <vt:lpstr>Partial Application / CURRYING</vt:lpstr>
      <vt:lpstr>Partial Application / CURRYING</vt:lpstr>
      <vt:lpstr>FUNCTION COMPOSITION</vt:lpstr>
      <vt:lpstr>FUNCTION COMPOSITION</vt:lpstr>
      <vt:lpstr>Functions As First-Class Citizens</vt:lpstr>
      <vt:lpstr>Partial Application / CURRYING / Function Composition</vt:lpstr>
      <vt:lpstr>Partial application</vt:lpstr>
      <vt:lpstr>IMMUTABILITY</vt:lpstr>
      <vt:lpstr>IMMUTABILITY</vt:lpstr>
      <vt:lpstr>IMMUTABILITY</vt:lpstr>
      <vt:lpstr>IMMUTABILITY</vt:lpstr>
      <vt:lpstr>IMMUTABILITY</vt:lpstr>
      <vt:lpstr>IMMUTABILITY</vt:lpstr>
      <vt:lpstr>Algebraic Data types</vt:lpstr>
      <vt:lpstr>Algebraic Data types</vt:lpstr>
      <vt:lpstr>MONADS</vt:lpstr>
      <vt:lpstr>Algebraic Data Types</vt:lpstr>
      <vt:lpstr>Algebraic Data Types</vt:lpstr>
      <vt:lpstr>Algebraic Data Types</vt:lpstr>
      <vt:lpstr>Algebraic Data Types</vt:lpstr>
      <vt:lpstr>MONADS</vt:lpstr>
      <vt:lpstr>ADTs</vt:lpstr>
      <vt:lpstr>MONADS</vt:lpstr>
      <vt:lpstr>METAPROGRAMMING</vt:lpstr>
      <vt:lpstr>METAPROGRAMMING</vt:lpstr>
      <vt:lpstr>METAPROGRAMMING</vt:lpstr>
      <vt:lpstr>CONCLUSION</vt:lpstr>
      <vt:lpstr>GOOD LUCK AND GOOD NIGHT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am functional OO and You can Too!</dc:title>
  <dc:creator>Will Pleasant-Ryan</dc:creator>
  <cp:lastModifiedBy>Will Pleasant-Ryan</cp:lastModifiedBy>
  <cp:revision>32</cp:revision>
  <dcterms:created xsi:type="dcterms:W3CDTF">2016-03-06T17:42:16Z</dcterms:created>
  <dcterms:modified xsi:type="dcterms:W3CDTF">2016-03-14T01:44:53Z</dcterms:modified>
</cp:coreProperties>
</file>